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33"/>
    <a:srgbClr val="4D4D4D"/>
    <a:srgbClr val="001760"/>
    <a:srgbClr val="4C3B28"/>
    <a:srgbClr val="67655B"/>
    <a:srgbClr val="996633"/>
    <a:srgbClr val="660066"/>
    <a:srgbClr val="500050"/>
    <a:srgbClr val="640064"/>
    <a:srgbClr val="68006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26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BCBC9-4125-4189-BF71-35208A401B7E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88233-BEF8-4E8E-AF9D-010FB3DCE6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954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C887-1F0F-4BD9-A5B2-12ECEA98A7C4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-612576" y="0"/>
            <a:ext cx="9756576" cy="5092030"/>
            <a:chOff x="-612576" y="0"/>
            <a:chExt cx="9756576" cy="5092030"/>
          </a:xfrm>
        </p:grpSpPr>
        <p:pic>
          <p:nvPicPr>
            <p:cNvPr id="17" name="Рисунок 16" descr="сигналы-ГО.png"/>
            <p:cNvPicPr>
              <a:picLocks noChangeAspect="1"/>
            </p:cNvPicPr>
            <p:nvPr/>
          </p:nvPicPr>
          <p:blipFill>
            <a:blip r:embed="rId2" cstate="print"/>
            <a:srcRect t="6601" b="2401"/>
            <a:stretch>
              <a:fillRect/>
            </a:stretch>
          </p:blipFill>
          <p:spPr>
            <a:xfrm>
              <a:off x="0" y="411510"/>
              <a:ext cx="9144000" cy="4680520"/>
            </a:xfrm>
            <a:prstGeom prst="rect">
              <a:avLst/>
            </a:prstGeom>
          </p:spPr>
        </p:pic>
        <p:sp>
          <p:nvSpPr>
            <p:cNvPr id="4" name="Прямоугольник 3"/>
            <p:cNvSpPr/>
            <p:nvPr/>
          </p:nvSpPr>
          <p:spPr>
            <a:xfrm>
              <a:off x="-612576" y="0"/>
              <a:ext cx="8928992" cy="3542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00099"/>
                  </a:solidFill>
                  <a:latin typeface="Impact" panose="020B0806030902050204" pitchFamily="34" charset="0"/>
                  <a:cs typeface="IrisUPC" panose="020B0604020202020204" pitchFamily="34" charset="-34"/>
                </a:rPr>
                <a:t>СИГНАЛ ОПОВЕЩЕНИЯ ГРАЖДАНСКОЙ ОБОРОНЫ</a:t>
              </a:r>
              <a:endParaRPr lang="ru-RU" sz="2000" b="1" dirty="0">
                <a:solidFill>
                  <a:srgbClr val="000099"/>
                </a:solidFill>
                <a:latin typeface="Impact" panose="020B0806030902050204" pitchFamily="34" charset="0"/>
                <a:cs typeface="IrisUPC" panose="020B0604020202020204" pitchFamily="34" charset="-34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987823" y="549712"/>
              <a:ext cx="1872209" cy="2938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rgbClr val="FF0000"/>
                  </a:solidFill>
                  <a:latin typeface="Franklin Gothic Demi Cond" panose="020B0706030402020204" pitchFamily="34" charset="0"/>
                </a:rPr>
                <a:t>с доведением порядка действий населения при</a:t>
              </a:r>
              <a:endParaRPr lang="ru-RU" sz="1200" dirty="0">
                <a:solidFill>
                  <a:srgbClr val="FF0000"/>
                </a:solidFill>
                <a:latin typeface="Franklin Gothic Demi Cond" panose="020B0706030402020204" pitchFamily="34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3417105" y="1059984"/>
              <a:ext cx="1440160" cy="504056"/>
            </a:xfrm>
            <a:prstGeom prst="rect">
              <a:avLst/>
            </a:prstGeom>
            <a:solidFill>
              <a:srgbClr val="0017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ВОЗДУШНОЙ ТРЕВОГЕ</a:t>
              </a:r>
              <a:endParaRPr lang="ru-RU" sz="1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17105" y="2031690"/>
              <a:ext cx="1440160" cy="504056"/>
            </a:xfrm>
            <a:prstGeom prst="rect">
              <a:avLst/>
            </a:prstGeom>
            <a:solidFill>
              <a:srgbClr val="66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РАДИАЦИОННОЙ ОПАСНОСТИ</a:t>
              </a:r>
              <a:endParaRPr lang="ru-RU" sz="1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417105" y="3004201"/>
              <a:ext cx="1440160" cy="50405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rgbClr val="6765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ХИМИЧЕСКОЙ ТРЕВОГЕ</a:t>
              </a:r>
              <a:endParaRPr lang="ru-RU" sz="1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419872" y="3978446"/>
              <a:ext cx="1440160" cy="504056"/>
            </a:xfrm>
            <a:prstGeom prst="rect">
              <a:avLst/>
            </a:prstGeom>
            <a:solidFill>
              <a:srgbClr val="4C3B28"/>
            </a:solidFill>
            <a:ln>
              <a:solidFill>
                <a:srgbClr val="6765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УГРОЗЕ КАТОСТРОФИЧЕСКОГО ЗАТОПЛЕНИЯ</a:t>
              </a:r>
              <a:endParaRPr lang="ru-RU" sz="1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19</Words>
  <Application>Microsoft Office PowerPoint</Application>
  <PresentationFormat>Экран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User</cp:lastModifiedBy>
  <cp:revision>135</cp:revision>
  <dcterms:created xsi:type="dcterms:W3CDTF">2018-10-11T08:31:41Z</dcterms:created>
  <dcterms:modified xsi:type="dcterms:W3CDTF">2021-05-05T09:58:23Z</dcterms:modified>
</cp:coreProperties>
</file>